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1.png" ContentType="image/png"/>
  <Override PartName="/ppt/media/image2.png" ContentType="image/pn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1800" cy="685980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01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8520" cy="3229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63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8000" cy="32292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7680" cy="35820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1800" cy="685980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801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8520" cy="3229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63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8000" cy="32292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7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7680" cy="35820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6" name="Connecteur droit 7"/>
          <p:cNvCxnSpPr/>
          <p:nvPr/>
        </p:nvCxnSpPr>
        <p:spPr>
          <a:xfrm flipV="1">
            <a:off x="0" y="0"/>
            <a:ext cx="1800" cy="685980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87" name="ZoneTexte 8"/>
          <p:cNvSpPr/>
          <p:nvPr/>
        </p:nvSpPr>
        <p:spPr>
          <a:xfrm>
            <a:off x="39240" y="346320"/>
            <a:ext cx="84801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Rectangle 9"/>
          <p:cNvSpPr/>
          <p:nvPr/>
        </p:nvSpPr>
        <p:spPr>
          <a:xfrm>
            <a:off x="7934400" y="0"/>
            <a:ext cx="1208520" cy="3229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63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Rectangle 10"/>
          <p:cNvSpPr/>
          <p:nvPr/>
        </p:nvSpPr>
        <p:spPr>
          <a:xfrm>
            <a:off x="39240" y="0"/>
            <a:ext cx="7848000" cy="32292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90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7680" cy="358200"/>
          </a:xfrm>
          <a:prstGeom prst="rect">
            <a:avLst/>
          </a:prstGeom>
          <a:ln w="0">
            <a:noFill/>
          </a:ln>
        </p:spPr>
      </p:pic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Rectangle 3"/>
          <p:cNvSpPr/>
          <p:nvPr/>
        </p:nvSpPr>
        <p:spPr>
          <a:xfrm>
            <a:off x="0" y="330120"/>
            <a:ext cx="9142200" cy="652608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30" name="ZoneTexte 4"/>
          <p:cNvSpPr/>
          <p:nvPr/>
        </p:nvSpPr>
        <p:spPr>
          <a:xfrm>
            <a:off x="748440" y="1819080"/>
            <a:ext cx="7789320" cy="2953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Je sais additionner et soustraire des fractions.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CM1 : Je sais écrire des fractions décimales et des nombres décimaux.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1" name="Image 8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3480" cy="12643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Espace réservé du texte 2"/>
          <p:cNvSpPr/>
          <p:nvPr/>
        </p:nvSpPr>
        <p:spPr>
          <a:xfrm>
            <a:off x="8197920" y="6490080"/>
            <a:ext cx="944280" cy="36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1/4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"/>
          <p:cNvSpPr/>
          <p:nvPr/>
        </p:nvSpPr>
        <p:spPr>
          <a:xfrm>
            <a:off x="7920000" y="540000"/>
            <a:ext cx="107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"/>
          <p:cNvSpPr/>
          <p:nvPr/>
        </p:nvSpPr>
        <p:spPr>
          <a:xfrm>
            <a:off x="7740000" y="3780000"/>
            <a:ext cx="125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6" name="PlaceHolder 3"/>
          <p:cNvSpPr/>
          <p:nvPr/>
        </p:nvSpPr>
        <p:spPr>
          <a:xfrm>
            <a:off x="182160" y="3622320"/>
            <a:ext cx="7460640" cy="919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4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Recopie et calcule. Ensuite, écris le résultat sous la forme d’une fraction décimale et d’un nombre décimal.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37" name="ZoneTexte 1"/>
              <p:cNvSpPr txBox="1"/>
              <p:nvPr/>
            </p:nvSpPr>
            <p:spPr>
              <a:xfrm>
                <a:off x="2160000" y="4680000"/>
                <a:ext cx="4252680" cy="1266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12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38" name="ZoneTexte 35"/>
              <p:cNvSpPr txBox="1"/>
              <p:nvPr/>
            </p:nvSpPr>
            <p:spPr>
              <a:xfrm>
                <a:off x="2160000" y="1440000"/>
                <a:ext cx="3744360" cy="12679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3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39" name="PlaceHolder 9"/>
          <p:cNvSpPr/>
          <p:nvPr/>
        </p:nvSpPr>
        <p:spPr>
          <a:xfrm>
            <a:off x="556200" y="368280"/>
            <a:ext cx="7256520" cy="867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77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calcule.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Pense à utiliser les fractions équivalentes.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5080" cy="566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6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8197920" y="6490080"/>
            <a:ext cx="944280" cy="36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1/4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"/>
          <p:cNvSpPr/>
          <p:nvPr/>
        </p:nvSpPr>
        <p:spPr>
          <a:xfrm>
            <a:off x="7920000" y="540000"/>
            <a:ext cx="107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"/>
          <p:cNvSpPr/>
          <p:nvPr/>
        </p:nvSpPr>
        <p:spPr>
          <a:xfrm>
            <a:off x="7740000" y="3780000"/>
            <a:ext cx="125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45" name="ZoneTexte 6"/>
              <p:cNvSpPr txBox="1"/>
              <p:nvPr/>
            </p:nvSpPr>
            <p:spPr>
              <a:xfrm>
                <a:off x="360000" y="1440000"/>
                <a:ext cx="3744360" cy="12679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3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grpSp>
        <p:nvGrpSpPr>
          <p:cNvPr id="146" name=""/>
          <p:cNvGrpSpPr/>
          <p:nvPr/>
        </p:nvGrpSpPr>
        <p:grpSpPr>
          <a:xfrm>
            <a:off x="4680000" y="1080000"/>
            <a:ext cx="900000" cy="1350000"/>
            <a:chOff x="4680000" y="1080000"/>
            <a:chExt cx="900000" cy="1350000"/>
          </a:xfrm>
        </p:grpSpPr>
        <p:sp>
          <p:nvSpPr>
            <p:cNvPr id="147" name="Rectangle 12"/>
            <p:cNvSpPr/>
            <p:nvPr/>
          </p:nvSpPr>
          <p:spPr>
            <a:xfrm>
              <a:off x="4680000" y="1981080"/>
              <a:ext cx="448920" cy="44892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48" name="Rectangle 63"/>
            <p:cNvSpPr/>
            <p:nvPr/>
          </p:nvSpPr>
          <p:spPr>
            <a:xfrm>
              <a:off x="4680000" y="1531080"/>
              <a:ext cx="448920" cy="44892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49" name="Rectangle 64"/>
            <p:cNvSpPr/>
            <p:nvPr/>
          </p:nvSpPr>
          <p:spPr>
            <a:xfrm>
              <a:off x="5130000" y="1531080"/>
              <a:ext cx="448920" cy="44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50" name="Rectangle 65"/>
            <p:cNvSpPr/>
            <p:nvPr/>
          </p:nvSpPr>
          <p:spPr>
            <a:xfrm>
              <a:off x="4680000" y="1081080"/>
              <a:ext cx="448920" cy="44892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51" name="Rectangle 66"/>
            <p:cNvSpPr/>
            <p:nvPr/>
          </p:nvSpPr>
          <p:spPr>
            <a:xfrm>
              <a:off x="5131080" y="1981080"/>
              <a:ext cx="448920" cy="44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52" name="Rectangle 68"/>
            <p:cNvSpPr/>
            <p:nvPr/>
          </p:nvSpPr>
          <p:spPr>
            <a:xfrm>
              <a:off x="5131080" y="1080000"/>
              <a:ext cx="448920" cy="44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153" name=""/>
          <p:cNvGrpSpPr/>
          <p:nvPr/>
        </p:nvGrpSpPr>
        <p:grpSpPr>
          <a:xfrm>
            <a:off x="6120000" y="1080000"/>
            <a:ext cx="904680" cy="1348920"/>
            <a:chOff x="6120000" y="1080000"/>
            <a:chExt cx="904680" cy="1348920"/>
          </a:xfrm>
        </p:grpSpPr>
        <p:sp>
          <p:nvSpPr>
            <p:cNvPr id="154" name="Rectangle 69"/>
            <p:cNvSpPr/>
            <p:nvPr/>
          </p:nvSpPr>
          <p:spPr>
            <a:xfrm>
              <a:off x="6120000" y="1980000"/>
              <a:ext cx="904680" cy="44892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55" name="Rectangle 70"/>
            <p:cNvSpPr/>
            <p:nvPr/>
          </p:nvSpPr>
          <p:spPr>
            <a:xfrm>
              <a:off x="6120000" y="1530000"/>
              <a:ext cx="904680" cy="44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56" name="Rectangle 71"/>
            <p:cNvSpPr/>
            <p:nvPr/>
          </p:nvSpPr>
          <p:spPr>
            <a:xfrm>
              <a:off x="6120000" y="1080000"/>
              <a:ext cx="904680" cy="44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157" name=""/>
          <p:cNvGrpSpPr/>
          <p:nvPr/>
        </p:nvGrpSpPr>
        <p:grpSpPr>
          <a:xfrm>
            <a:off x="6120000" y="1079280"/>
            <a:ext cx="904680" cy="1350000"/>
            <a:chOff x="6120000" y="1079280"/>
            <a:chExt cx="904680" cy="1350000"/>
          </a:xfrm>
        </p:grpSpPr>
        <p:grpSp>
          <p:nvGrpSpPr>
            <p:cNvPr id="158" name=""/>
            <p:cNvGrpSpPr/>
            <p:nvPr/>
          </p:nvGrpSpPr>
          <p:grpSpPr>
            <a:xfrm>
              <a:off x="6120000" y="1079280"/>
              <a:ext cx="904680" cy="1348920"/>
              <a:chOff x="6120000" y="1079280"/>
              <a:chExt cx="904680" cy="1348920"/>
            </a:xfrm>
          </p:grpSpPr>
          <p:sp>
            <p:nvSpPr>
              <p:cNvPr id="159" name="Rectangle 69"/>
              <p:cNvSpPr/>
              <p:nvPr/>
            </p:nvSpPr>
            <p:spPr>
              <a:xfrm>
                <a:off x="6120000" y="1979280"/>
                <a:ext cx="904680" cy="448920"/>
              </a:xfrm>
              <a:prstGeom prst="rect">
                <a:avLst/>
              </a:prstGeom>
              <a:solidFill>
                <a:srgbClr val="f4b083"/>
              </a:solidFill>
              <a:ln w="2556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160" name="Rectangle 70"/>
              <p:cNvSpPr/>
              <p:nvPr/>
            </p:nvSpPr>
            <p:spPr>
              <a:xfrm>
                <a:off x="6120000" y="1529280"/>
                <a:ext cx="904680" cy="448920"/>
              </a:xfrm>
              <a:prstGeom prst="rect">
                <a:avLst/>
              </a:prstGeom>
              <a:solidFill>
                <a:srgbClr val="ffffff"/>
              </a:solidFill>
              <a:ln w="2556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161" name="Rectangle 71"/>
              <p:cNvSpPr/>
              <p:nvPr/>
            </p:nvSpPr>
            <p:spPr>
              <a:xfrm>
                <a:off x="6120000" y="1079280"/>
                <a:ext cx="904680" cy="448920"/>
              </a:xfrm>
              <a:prstGeom prst="rect">
                <a:avLst/>
              </a:prstGeom>
              <a:solidFill>
                <a:srgbClr val="ffffff"/>
              </a:solidFill>
              <a:ln w="2556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</p:grpSp>
        <p:sp>
          <p:nvSpPr>
            <p:cNvPr id="162" name=""/>
            <p:cNvSpPr/>
            <p:nvPr/>
          </p:nvSpPr>
          <p:spPr>
            <a:xfrm>
              <a:off x="6570000" y="1079280"/>
              <a:ext cx="0" cy="1350000"/>
            </a:xfrm>
            <a:prstGeom prst="line">
              <a:avLst/>
            </a:prstGeom>
            <a:ln w="18000">
              <a:solidFill>
                <a:srgbClr val="80808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9000" rIns="99000" tIns="108000" bIns="108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163" name="PlaceHolder 8"/>
          <p:cNvSpPr/>
          <p:nvPr/>
        </p:nvSpPr>
        <p:spPr>
          <a:xfrm>
            <a:off x="2704680" y="1440000"/>
            <a:ext cx="492840" cy="583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2</a:t>
            </a:r>
            <a:endParaRPr b="0" lang="fr-FR" sz="3600" spc="-1" strike="noStrike">
              <a:solidFill>
                <a:srgbClr val="c00000"/>
              </a:solidFill>
              <a:latin typeface="Arial"/>
            </a:endParaRPr>
          </a:p>
        </p:txBody>
      </p:sp>
      <p:sp>
        <p:nvSpPr>
          <p:cNvPr id="164" name="PlaceHolder 13"/>
          <p:cNvSpPr/>
          <p:nvPr/>
        </p:nvSpPr>
        <p:spPr>
          <a:xfrm>
            <a:off x="3640320" y="1423080"/>
            <a:ext cx="492840" cy="583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5</a:t>
            </a:r>
            <a:endParaRPr b="0" lang="fr-FR" sz="3600" spc="-1" strike="noStrike">
              <a:solidFill>
                <a:srgbClr val="c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65" name="ZoneTexte 22"/>
              <p:cNvSpPr txBox="1"/>
              <p:nvPr/>
            </p:nvSpPr>
            <p:spPr>
              <a:xfrm>
                <a:off x="2160360" y="4680360"/>
                <a:ext cx="3830040" cy="1266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12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15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1,5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6" dur="2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2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2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2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Espace réservé du texte 1"/>
          <p:cNvSpPr/>
          <p:nvPr/>
        </p:nvSpPr>
        <p:spPr>
          <a:xfrm>
            <a:off x="8197920" y="6490080"/>
            <a:ext cx="944280" cy="36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2/4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"/>
          <p:cNvSpPr/>
          <p:nvPr/>
        </p:nvSpPr>
        <p:spPr>
          <a:xfrm>
            <a:off x="7920000" y="540000"/>
            <a:ext cx="107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"/>
          <p:cNvSpPr/>
          <p:nvPr/>
        </p:nvSpPr>
        <p:spPr>
          <a:xfrm>
            <a:off x="7740000" y="3780000"/>
            <a:ext cx="125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70" name="PlaceHolder 4"/>
          <p:cNvSpPr/>
          <p:nvPr/>
        </p:nvSpPr>
        <p:spPr>
          <a:xfrm>
            <a:off x="182160" y="3622320"/>
            <a:ext cx="7460640" cy="919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4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Recopie et calcule. Ensuite, écris le résultat sous la forme d’une fraction décimale et d’un nombre décimal.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71" name="ZoneTexte 5"/>
              <p:cNvSpPr txBox="1"/>
              <p:nvPr/>
            </p:nvSpPr>
            <p:spPr>
              <a:xfrm>
                <a:off x="2160000" y="4680000"/>
                <a:ext cx="4252680" cy="1266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9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10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72" name="ZoneTexte 7"/>
              <p:cNvSpPr txBox="1"/>
              <p:nvPr/>
            </p:nvSpPr>
            <p:spPr>
              <a:xfrm>
                <a:off x="2160000" y="1440000"/>
                <a:ext cx="3775680" cy="12679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73" name="PlaceHolder 5"/>
          <p:cNvSpPr/>
          <p:nvPr/>
        </p:nvSpPr>
        <p:spPr>
          <a:xfrm>
            <a:off x="556200" y="368280"/>
            <a:ext cx="7256520" cy="867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77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calcule.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Pense à utiliser les fractions équivalentes.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" name=""/>
          <p:cNvGrpSpPr/>
          <p:nvPr/>
        </p:nvGrpSpPr>
        <p:grpSpPr>
          <a:xfrm>
            <a:off x="5040000" y="1080000"/>
            <a:ext cx="904680" cy="1800000"/>
            <a:chOff x="5040000" y="1080000"/>
            <a:chExt cx="904680" cy="1800000"/>
          </a:xfrm>
        </p:grpSpPr>
        <p:grpSp>
          <p:nvGrpSpPr>
            <p:cNvPr id="175" name=""/>
            <p:cNvGrpSpPr/>
            <p:nvPr/>
          </p:nvGrpSpPr>
          <p:grpSpPr>
            <a:xfrm>
              <a:off x="5040000" y="1080000"/>
              <a:ext cx="904680" cy="1800000"/>
              <a:chOff x="5040000" y="1080000"/>
              <a:chExt cx="904680" cy="1800000"/>
            </a:xfrm>
          </p:grpSpPr>
          <p:sp>
            <p:nvSpPr>
              <p:cNvPr id="176" name="Rectangle 69"/>
              <p:cNvSpPr/>
              <p:nvPr/>
            </p:nvSpPr>
            <p:spPr>
              <a:xfrm>
                <a:off x="5040000" y="2431080"/>
                <a:ext cx="904680" cy="448920"/>
              </a:xfrm>
              <a:prstGeom prst="rect">
                <a:avLst/>
              </a:prstGeom>
              <a:solidFill>
                <a:srgbClr val="f4b083"/>
              </a:solidFill>
              <a:ln w="2556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177" name="Rectangle 70"/>
              <p:cNvSpPr/>
              <p:nvPr/>
            </p:nvSpPr>
            <p:spPr>
              <a:xfrm>
                <a:off x="5040000" y="1981080"/>
                <a:ext cx="904680" cy="448920"/>
              </a:xfrm>
              <a:prstGeom prst="rect">
                <a:avLst/>
              </a:prstGeom>
              <a:solidFill>
                <a:srgbClr val="ffffff"/>
              </a:solidFill>
              <a:ln w="2556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178" name="Rectangle 71"/>
              <p:cNvSpPr/>
              <p:nvPr/>
            </p:nvSpPr>
            <p:spPr>
              <a:xfrm>
                <a:off x="5040000" y="1530000"/>
                <a:ext cx="904680" cy="448920"/>
              </a:xfrm>
              <a:prstGeom prst="rect">
                <a:avLst/>
              </a:prstGeom>
              <a:solidFill>
                <a:srgbClr val="ffffff"/>
              </a:solidFill>
              <a:ln w="2556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179" name="Rectangle 7"/>
              <p:cNvSpPr/>
              <p:nvPr/>
            </p:nvSpPr>
            <p:spPr>
              <a:xfrm>
                <a:off x="5040000" y="1080000"/>
                <a:ext cx="904680" cy="448920"/>
              </a:xfrm>
              <a:prstGeom prst="rect">
                <a:avLst/>
              </a:prstGeom>
              <a:solidFill>
                <a:srgbClr val="ffffff"/>
              </a:solidFill>
              <a:ln w="2556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</p:grpSp>
        <p:sp>
          <p:nvSpPr>
            <p:cNvPr id="180" name=""/>
            <p:cNvSpPr/>
            <p:nvPr/>
          </p:nvSpPr>
          <p:spPr>
            <a:xfrm>
              <a:off x="5494680" y="1080000"/>
              <a:ext cx="0" cy="1800000"/>
            </a:xfrm>
            <a:prstGeom prst="line">
              <a:avLst/>
            </a:prstGeom>
            <a:ln w="18000">
              <a:solidFill>
                <a:srgbClr val="80808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9000" rIns="99000" tIns="108000" bIns="108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mc:AlternateContent>
        <mc:Choice xmlns:a14="http://schemas.microsoft.com/office/drawing/2010/main" Requires="a14">
          <p:sp>
            <p:nvSpPr>
              <p:cNvPr id="181" name="ZoneTexte 2"/>
              <p:cNvSpPr txBox="1"/>
              <p:nvPr/>
            </p:nvSpPr>
            <p:spPr>
              <a:xfrm>
                <a:off x="360000" y="1440000"/>
                <a:ext cx="3775680" cy="12679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5080" cy="566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6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PlaceHolder 2"/>
          <p:cNvSpPr>
            <a:spLocks noGrp="1"/>
          </p:cNvSpPr>
          <p:nvPr>
            <p:ph/>
          </p:nvPr>
        </p:nvSpPr>
        <p:spPr>
          <a:xfrm>
            <a:off x="8197920" y="6490080"/>
            <a:ext cx="944280" cy="36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2/4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"/>
          <p:cNvSpPr/>
          <p:nvPr/>
        </p:nvSpPr>
        <p:spPr>
          <a:xfrm>
            <a:off x="7920000" y="540000"/>
            <a:ext cx="107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"/>
          <p:cNvSpPr/>
          <p:nvPr/>
        </p:nvSpPr>
        <p:spPr>
          <a:xfrm>
            <a:off x="7740000" y="3780000"/>
            <a:ext cx="125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87" name="ZoneTexte 8"/>
              <p:cNvSpPr txBox="1"/>
              <p:nvPr/>
            </p:nvSpPr>
            <p:spPr>
              <a:xfrm>
                <a:off x="2160360" y="4680360"/>
                <a:ext cx="3825000" cy="1266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9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10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19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1,9</m:t>
                    </m:r>
                  </m:oMath>
                </a14:m>
              </a:p>
            </p:txBody>
          </p:sp>
        </mc:Choice>
        <mc:Fallback/>
      </mc:AlternateContent>
      <p:grpSp>
        <p:nvGrpSpPr>
          <p:cNvPr id="188" name=""/>
          <p:cNvGrpSpPr/>
          <p:nvPr/>
        </p:nvGrpSpPr>
        <p:grpSpPr>
          <a:xfrm>
            <a:off x="6120000" y="1080000"/>
            <a:ext cx="900000" cy="1798920"/>
            <a:chOff x="6120000" y="1080000"/>
            <a:chExt cx="900000" cy="1798920"/>
          </a:xfrm>
        </p:grpSpPr>
        <p:sp>
          <p:nvSpPr>
            <p:cNvPr id="189" name="Rectangle 29"/>
            <p:cNvSpPr/>
            <p:nvPr/>
          </p:nvSpPr>
          <p:spPr>
            <a:xfrm>
              <a:off x="6120000" y="1981080"/>
              <a:ext cx="448920" cy="44892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90" name="Rectangle 33"/>
            <p:cNvSpPr/>
            <p:nvPr/>
          </p:nvSpPr>
          <p:spPr>
            <a:xfrm>
              <a:off x="6120000" y="1531080"/>
              <a:ext cx="448920" cy="44892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91" name="Rectangle 35"/>
            <p:cNvSpPr/>
            <p:nvPr/>
          </p:nvSpPr>
          <p:spPr>
            <a:xfrm>
              <a:off x="6570000" y="1531080"/>
              <a:ext cx="448920" cy="44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92" name="Rectangle 37"/>
            <p:cNvSpPr/>
            <p:nvPr/>
          </p:nvSpPr>
          <p:spPr>
            <a:xfrm>
              <a:off x="6120000" y="1081080"/>
              <a:ext cx="448920" cy="44892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93" name="Rectangle 45"/>
            <p:cNvSpPr/>
            <p:nvPr/>
          </p:nvSpPr>
          <p:spPr>
            <a:xfrm>
              <a:off x="6571080" y="1981080"/>
              <a:ext cx="448920" cy="44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94" name="Rectangle 49"/>
            <p:cNvSpPr/>
            <p:nvPr/>
          </p:nvSpPr>
          <p:spPr>
            <a:xfrm>
              <a:off x="6571080" y="1080000"/>
              <a:ext cx="448920" cy="44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95" name="Rectangle 3"/>
            <p:cNvSpPr/>
            <p:nvPr/>
          </p:nvSpPr>
          <p:spPr>
            <a:xfrm>
              <a:off x="6570000" y="2430000"/>
              <a:ext cx="448920" cy="44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96" name="Rectangle 4"/>
            <p:cNvSpPr/>
            <p:nvPr/>
          </p:nvSpPr>
          <p:spPr>
            <a:xfrm>
              <a:off x="6121080" y="2430000"/>
              <a:ext cx="448920" cy="44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197" name=""/>
          <p:cNvGrpSpPr/>
          <p:nvPr/>
        </p:nvGrpSpPr>
        <p:grpSpPr>
          <a:xfrm>
            <a:off x="5040000" y="1080000"/>
            <a:ext cx="904680" cy="1800000"/>
            <a:chOff x="5040000" y="1080000"/>
            <a:chExt cx="904680" cy="1800000"/>
          </a:xfrm>
        </p:grpSpPr>
        <p:sp>
          <p:nvSpPr>
            <p:cNvPr id="198" name="Rectangle 69"/>
            <p:cNvSpPr/>
            <p:nvPr/>
          </p:nvSpPr>
          <p:spPr>
            <a:xfrm>
              <a:off x="5040000" y="2431080"/>
              <a:ext cx="904680" cy="44892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99" name="Rectangle 70"/>
            <p:cNvSpPr/>
            <p:nvPr/>
          </p:nvSpPr>
          <p:spPr>
            <a:xfrm>
              <a:off x="5040000" y="1981080"/>
              <a:ext cx="904680" cy="44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00" name="Rectangle 71"/>
            <p:cNvSpPr/>
            <p:nvPr/>
          </p:nvSpPr>
          <p:spPr>
            <a:xfrm>
              <a:off x="5040000" y="1530000"/>
              <a:ext cx="904680" cy="44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01" name="Rectangle 7"/>
            <p:cNvSpPr/>
            <p:nvPr/>
          </p:nvSpPr>
          <p:spPr>
            <a:xfrm>
              <a:off x="5040000" y="1080000"/>
              <a:ext cx="904680" cy="44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202" name="PlaceHolder 10"/>
          <p:cNvSpPr/>
          <p:nvPr/>
        </p:nvSpPr>
        <p:spPr>
          <a:xfrm>
            <a:off x="1996200" y="1469520"/>
            <a:ext cx="492840" cy="583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2</a:t>
            </a:r>
            <a:endParaRPr b="0" lang="fr-FR" sz="3600" spc="-1" strike="noStrike">
              <a:solidFill>
                <a:srgbClr val="c00000"/>
              </a:solidFill>
              <a:latin typeface="Arial"/>
            </a:endParaRPr>
          </a:p>
        </p:txBody>
      </p:sp>
      <p:sp>
        <p:nvSpPr>
          <p:cNvPr id="203" name="PlaceHolder 11"/>
          <p:cNvSpPr/>
          <p:nvPr/>
        </p:nvSpPr>
        <p:spPr>
          <a:xfrm>
            <a:off x="3640320" y="1423080"/>
            <a:ext cx="492840" cy="583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5</a:t>
            </a:r>
            <a:endParaRPr b="0" lang="fr-FR" sz="3600" spc="-1" strike="noStrike">
              <a:solidFill>
                <a:srgbClr val="c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3" dur="indefinite" restart="never" nodeType="tmRoot">
          <p:childTnLst>
            <p:seq>
              <p:cTn id="24" dur="indefinite" nodeType="mainSeq">
                <p:childTnLst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nodeType="click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28" dur="2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" dur="2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" dur="2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Espace réservé du texte 3"/>
          <p:cNvSpPr/>
          <p:nvPr/>
        </p:nvSpPr>
        <p:spPr>
          <a:xfrm>
            <a:off x="8197920" y="6490080"/>
            <a:ext cx="944280" cy="36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3/4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5" name=""/>
          <p:cNvSpPr/>
          <p:nvPr/>
        </p:nvSpPr>
        <p:spPr>
          <a:xfrm>
            <a:off x="7920000" y="540000"/>
            <a:ext cx="107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"/>
          <p:cNvSpPr/>
          <p:nvPr/>
        </p:nvSpPr>
        <p:spPr>
          <a:xfrm>
            <a:off x="7740000" y="3780000"/>
            <a:ext cx="125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7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08" name="PlaceHolder 12"/>
          <p:cNvSpPr/>
          <p:nvPr/>
        </p:nvSpPr>
        <p:spPr>
          <a:xfrm>
            <a:off x="182160" y="3622320"/>
            <a:ext cx="7460640" cy="919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4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Recopie et calcule. Ensuite, écris le résultat sous la forme d’une fraction décimale et d’un nombre décimal.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09" name="ZoneTexte 9"/>
              <p:cNvSpPr txBox="1"/>
              <p:nvPr/>
            </p:nvSpPr>
            <p:spPr>
              <a:xfrm>
                <a:off x="2160000" y="4680000"/>
                <a:ext cx="4332960" cy="1266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31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210" name="ZoneTexte 10"/>
              <p:cNvSpPr txBox="1"/>
              <p:nvPr/>
            </p:nvSpPr>
            <p:spPr>
              <a:xfrm>
                <a:off x="2160000" y="1440000"/>
                <a:ext cx="4104720" cy="12679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12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...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...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...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211" name="PlaceHolder 14"/>
          <p:cNvSpPr/>
          <p:nvPr/>
        </p:nvSpPr>
        <p:spPr>
          <a:xfrm>
            <a:off x="556200" y="368280"/>
            <a:ext cx="7256520" cy="867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77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calcule.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Pense à utiliser les fractions équivalentes.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5080" cy="566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6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3" name="PlaceHolder 2"/>
          <p:cNvSpPr>
            <a:spLocks noGrp="1"/>
          </p:cNvSpPr>
          <p:nvPr>
            <p:ph/>
          </p:nvPr>
        </p:nvSpPr>
        <p:spPr>
          <a:xfrm>
            <a:off x="8197920" y="6490080"/>
            <a:ext cx="944280" cy="36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3/4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4" name=""/>
          <p:cNvSpPr/>
          <p:nvPr/>
        </p:nvSpPr>
        <p:spPr>
          <a:xfrm>
            <a:off x="7920000" y="540000"/>
            <a:ext cx="107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5" name=""/>
          <p:cNvSpPr/>
          <p:nvPr/>
        </p:nvSpPr>
        <p:spPr>
          <a:xfrm>
            <a:off x="7740000" y="3780000"/>
            <a:ext cx="125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6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17" name="ZoneTexte 3"/>
              <p:cNvSpPr txBox="1"/>
              <p:nvPr/>
            </p:nvSpPr>
            <p:spPr>
              <a:xfrm>
                <a:off x="360000" y="1440000"/>
                <a:ext cx="4104720" cy="12679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12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...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...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...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218" name="PlaceHolder 17"/>
          <p:cNvSpPr/>
          <p:nvPr/>
        </p:nvSpPr>
        <p:spPr>
          <a:xfrm>
            <a:off x="2228760" y="1459080"/>
            <a:ext cx="492840" cy="583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1</a:t>
            </a:r>
            <a:endParaRPr b="0" lang="fr-FR" sz="3600" spc="-1" strike="noStrike">
              <a:solidFill>
                <a:srgbClr val="c00000"/>
              </a:solidFill>
              <a:latin typeface="Arial"/>
            </a:endParaRPr>
          </a:p>
        </p:txBody>
      </p:sp>
      <p:sp>
        <p:nvSpPr>
          <p:cNvPr id="219" name="PlaceHolder 18"/>
          <p:cNvSpPr/>
          <p:nvPr/>
        </p:nvSpPr>
        <p:spPr>
          <a:xfrm>
            <a:off x="2914200" y="1465920"/>
            <a:ext cx="713880" cy="583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10</a:t>
            </a:r>
            <a:endParaRPr b="0" lang="fr-FR" sz="3600" spc="-1" strike="noStrike">
              <a:solidFill>
                <a:srgbClr val="c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20" name="ZoneTexte 12"/>
              <p:cNvSpPr txBox="1"/>
              <p:nvPr/>
            </p:nvSpPr>
            <p:spPr>
              <a:xfrm>
                <a:off x="2160360" y="4680360"/>
                <a:ext cx="3920040" cy="1266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31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26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2,6</m:t>
                    </m:r>
                  </m:oMath>
                </a14:m>
              </a:p>
            </p:txBody>
          </p:sp>
        </mc:Choice>
        <mc:Fallback/>
      </mc:AlternateContent>
      <p:grpSp>
        <p:nvGrpSpPr>
          <p:cNvPr id="221" name=""/>
          <p:cNvGrpSpPr/>
          <p:nvPr/>
        </p:nvGrpSpPr>
        <p:grpSpPr>
          <a:xfrm>
            <a:off x="6840000" y="1260000"/>
            <a:ext cx="1348920" cy="1804680"/>
            <a:chOff x="6840000" y="1260000"/>
            <a:chExt cx="1348920" cy="1804680"/>
          </a:xfrm>
        </p:grpSpPr>
        <p:sp>
          <p:nvSpPr>
            <p:cNvPr id="222" name="Rectangle 2"/>
            <p:cNvSpPr/>
            <p:nvPr/>
          </p:nvSpPr>
          <p:spPr>
            <a:xfrm rot="5400000">
              <a:off x="6614280" y="1485360"/>
              <a:ext cx="900000" cy="44892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23" name="Rectangle 5"/>
            <p:cNvSpPr/>
            <p:nvPr/>
          </p:nvSpPr>
          <p:spPr>
            <a:xfrm rot="5400000">
              <a:off x="6612120" y="2387880"/>
              <a:ext cx="904680" cy="44892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24" name="Rectangle 8"/>
            <p:cNvSpPr/>
            <p:nvPr/>
          </p:nvSpPr>
          <p:spPr>
            <a:xfrm rot="5400000">
              <a:off x="7065360" y="1485360"/>
              <a:ext cx="900000" cy="44892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25" name="Rectangle 10"/>
            <p:cNvSpPr/>
            <p:nvPr/>
          </p:nvSpPr>
          <p:spPr>
            <a:xfrm rot="5400000">
              <a:off x="7062120" y="2387880"/>
              <a:ext cx="904680" cy="44892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26" name="Rectangle 16"/>
            <p:cNvSpPr/>
            <p:nvPr/>
          </p:nvSpPr>
          <p:spPr>
            <a:xfrm rot="5400000">
              <a:off x="7513920" y="1485720"/>
              <a:ext cx="900720" cy="44892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27" name="Rectangle 67"/>
            <p:cNvSpPr/>
            <p:nvPr/>
          </p:nvSpPr>
          <p:spPr>
            <a:xfrm rot="5400000">
              <a:off x="7512120" y="2387880"/>
              <a:ext cx="904680" cy="44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228" name=""/>
          <p:cNvGrpSpPr/>
          <p:nvPr/>
        </p:nvGrpSpPr>
        <p:grpSpPr>
          <a:xfrm>
            <a:off x="5400000" y="1260000"/>
            <a:ext cx="1350000" cy="1804680"/>
            <a:chOff x="5400000" y="1260000"/>
            <a:chExt cx="1350000" cy="1804680"/>
          </a:xfrm>
        </p:grpSpPr>
        <p:sp>
          <p:nvSpPr>
            <p:cNvPr id="229" name="Rectangle 31"/>
            <p:cNvSpPr/>
            <p:nvPr/>
          </p:nvSpPr>
          <p:spPr>
            <a:xfrm rot="5400000">
              <a:off x="5400000" y="2163600"/>
              <a:ext cx="448920" cy="44892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30" name="Rectangle 32"/>
            <p:cNvSpPr/>
            <p:nvPr/>
          </p:nvSpPr>
          <p:spPr>
            <a:xfrm rot="5400000">
              <a:off x="5400000" y="2615760"/>
              <a:ext cx="448920" cy="44892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31" name="Rectangle 36"/>
            <p:cNvSpPr/>
            <p:nvPr/>
          </p:nvSpPr>
          <p:spPr>
            <a:xfrm rot="5400000">
              <a:off x="5850000" y="2615760"/>
              <a:ext cx="448920" cy="44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32" name="Rectangle 39"/>
            <p:cNvSpPr/>
            <p:nvPr/>
          </p:nvSpPr>
          <p:spPr>
            <a:xfrm rot="5400000">
              <a:off x="6300000" y="2163600"/>
              <a:ext cx="448920" cy="44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33" name="Rectangle 40"/>
            <p:cNvSpPr/>
            <p:nvPr/>
          </p:nvSpPr>
          <p:spPr>
            <a:xfrm rot="5400000">
              <a:off x="6300000" y="2615760"/>
              <a:ext cx="448920" cy="44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34" name="Rectangle 41"/>
            <p:cNvSpPr/>
            <p:nvPr/>
          </p:nvSpPr>
          <p:spPr>
            <a:xfrm rot="5400000">
              <a:off x="5400000" y="2163600"/>
              <a:ext cx="448920" cy="44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35" name="Rectangle 42"/>
            <p:cNvSpPr/>
            <p:nvPr/>
          </p:nvSpPr>
          <p:spPr>
            <a:xfrm rot="5400000">
              <a:off x="5400000" y="2615760"/>
              <a:ext cx="448920" cy="44892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36" name="Rectangle 46"/>
            <p:cNvSpPr/>
            <p:nvPr/>
          </p:nvSpPr>
          <p:spPr>
            <a:xfrm rot="5400000">
              <a:off x="5850000" y="2615760"/>
              <a:ext cx="448920" cy="44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37" name="Rectangle 50"/>
            <p:cNvSpPr/>
            <p:nvPr/>
          </p:nvSpPr>
          <p:spPr>
            <a:xfrm rot="5400000">
              <a:off x="6300000" y="2615760"/>
              <a:ext cx="448920" cy="44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38" name="Rectangle 29"/>
            <p:cNvSpPr/>
            <p:nvPr/>
          </p:nvSpPr>
          <p:spPr>
            <a:xfrm rot="5400000">
              <a:off x="5400000" y="1260000"/>
              <a:ext cx="448920" cy="44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39" name="Rectangle 33"/>
            <p:cNvSpPr/>
            <p:nvPr/>
          </p:nvSpPr>
          <p:spPr>
            <a:xfrm rot="5400000">
              <a:off x="5850000" y="1260000"/>
              <a:ext cx="448920" cy="44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40" name="Rectangle 35"/>
            <p:cNvSpPr/>
            <p:nvPr/>
          </p:nvSpPr>
          <p:spPr>
            <a:xfrm rot="5400000">
              <a:off x="5850000" y="1710000"/>
              <a:ext cx="448920" cy="44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41" name="Rectangle 37"/>
            <p:cNvSpPr/>
            <p:nvPr/>
          </p:nvSpPr>
          <p:spPr>
            <a:xfrm rot="5400000">
              <a:off x="6300000" y="1260000"/>
              <a:ext cx="448920" cy="44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42" name="Rectangle 45"/>
            <p:cNvSpPr/>
            <p:nvPr/>
          </p:nvSpPr>
          <p:spPr>
            <a:xfrm rot="5400000">
              <a:off x="5400000" y="1711080"/>
              <a:ext cx="448920" cy="44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43" name="Rectangle 49"/>
            <p:cNvSpPr/>
            <p:nvPr/>
          </p:nvSpPr>
          <p:spPr>
            <a:xfrm rot="5400000">
              <a:off x="6301080" y="1711080"/>
              <a:ext cx="448920" cy="44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244" name=""/>
          <p:cNvGrpSpPr/>
          <p:nvPr/>
        </p:nvGrpSpPr>
        <p:grpSpPr>
          <a:xfrm>
            <a:off x="6840000" y="1260000"/>
            <a:ext cx="1350000" cy="1804680"/>
            <a:chOff x="6840000" y="1260000"/>
            <a:chExt cx="1350000" cy="1804680"/>
          </a:xfrm>
        </p:grpSpPr>
        <p:grpSp>
          <p:nvGrpSpPr>
            <p:cNvPr id="245" name=""/>
            <p:cNvGrpSpPr/>
            <p:nvPr/>
          </p:nvGrpSpPr>
          <p:grpSpPr>
            <a:xfrm>
              <a:off x="6840000" y="1260000"/>
              <a:ext cx="1348920" cy="1804680"/>
              <a:chOff x="6840000" y="1260000"/>
              <a:chExt cx="1348920" cy="1804680"/>
            </a:xfrm>
          </p:grpSpPr>
          <p:sp>
            <p:nvSpPr>
              <p:cNvPr id="246" name="Rectangle 2"/>
              <p:cNvSpPr/>
              <p:nvPr/>
            </p:nvSpPr>
            <p:spPr>
              <a:xfrm rot="5400000">
                <a:off x="6614280" y="1485360"/>
                <a:ext cx="900000" cy="448920"/>
              </a:xfrm>
              <a:prstGeom prst="rect">
                <a:avLst/>
              </a:prstGeom>
              <a:solidFill>
                <a:srgbClr val="f4b083"/>
              </a:solidFill>
              <a:ln w="2556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47" name="Rectangle 5"/>
              <p:cNvSpPr/>
              <p:nvPr/>
            </p:nvSpPr>
            <p:spPr>
              <a:xfrm rot="5400000">
                <a:off x="6612120" y="2387880"/>
                <a:ext cx="904680" cy="448920"/>
              </a:xfrm>
              <a:prstGeom prst="rect">
                <a:avLst/>
              </a:prstGeom>
              <a:solidFill>
                <a:srgbClr val="f4b083"/>
              </a:solidFill>
              <a:ln w="2556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48" name="Rectangle 8"/>
              <p:cNvSpPr/>
              <p:nvPr/>
            </p:nvSpPr>
            <p:spPr>
              <a:xfrm rot="5400000">
                <a:off x="7065360" y="1485360"/>
                <a:ext cx="900000" cy="448920"/>
              </a:xfrm>
              <a:prstGeom prst="rect">
                <a:avLst/>
              </a:prstGeom>
              <a:solidFill>
                <a:srgbClr val="f4b083"/>
              </a:solidFill>
              <a:ln w="2556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49" name="Rectangle 10"/>
              <p:cNvSpPr/>
              <p:nvPr/>
            </p:nvSpPr>
            <p:spPr>
              <a:xfrm rot="5400000">
                <a:off x="7062120" y="2387880"/>
                <a:ext cx="904680" cy="448920"/>
              </a:xfrm>
              <a:prstGeom prst="rect">
                <a:avLst/>
              </a:prstGeom>
              <a:solidFill>
                <a:srgbClr val="f4b083"/>
              </a:solidFill>
              <a:ln w="2556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50" name="Rectangle 16"/>
              <p:cNvSpPr/>
              <p:nvPr/>
            </p:nvSpPr>
            <p:spPr>
              <a:xfrm rot="5400000">
                <a:off x="7513920" y="1485720"/>
                <a:ext cx="900720" cy="448920"/>
              </a:xfrm>
              <a:prstGeom prst="rect">
                <a:avLst/>
              </a:prstGeom>
              <a:solidFill>
                <a:srgbClr val="f4b083"/>
              </a:solidFill>
              <a:ln w="2556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51" name="Rectangle 67"/>
              <p:cNvSpPr/>
              <p:nvPr/>
            </p:nvSpPr>
            <p:spPr>
              <a:xfrm rot="5400000">
                <a:off x="7512120" y="2387880"/>
                <a:ext cx="904680" cy="448920"/>
              </a:xfrm>
              <a:prstGeom prst="rect">
                <a:avLst/>
              </a:prstGeom>
              <a:solidFill>
                <a:srgbClr val="ffffff"/>
              </a:solidFill>
              <a:ln w="2556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</p:grpSp>
        <p:sp>
          <p:nvSpPr>
            <p:cNvPr id="252" name=""/>
            <p:cNvSpPr/>
            <p:nvPr/>
          </p:nvSpPr>
          <p:spPr>
            <a:xfrm>
              <a:off x="6840000" y="1710000"/>
              <a:ext cx="1350000" cy="0"/>
            </a:xfrm>
            <a:prstGeom prst="line">
              <a:avLst/>
            </a:prstGeom>
            <a:ln w="36000">
              <a:solidFill>
                <a:srgbClr val="80808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108000" rIns="108000" tIns="63000" bIns="63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53" name=""/>
            <p:cNvSpPr/>
            <p:nvPr/>
          </p:nvSpPr>
          <p:spPr>
            <a:xfrm>
              <a:off x="6840000" y="2610000"/>
              <a:ext cx="1350000" cy="0"/>
            </a:xfrm>
            <a:prstGeom prst="line">
              <a:avLst/>
            </a:prstGeom>
            <a:ln w="36000">
              <a:solidFill>
                <a:srgbClr val="80808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108000" rIns="108000" tIns="63000" bIns="63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254" name="PlaceHolder 25"/>
          <p:cNvSpPr/>
          <p:nvPr/>
        </p:nvSpPr>
        <p:spPr>
          <a:xfrm>
            <a:off x="3848400" y="2172960"/>
            <a:ext cx="713880" cy="583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12</a:t>
            </a:r>
            <a:endParaRPr b="0" lang="fr-FR" sz="3600" spc="-1" strike="noStrike">
              <a:solidFill>
                <a:srgbClr val="c00000"/>
              </a:solidFill>
              <a:latin typeface="Arial"/>
            </a:endParaRPr>
          </a:p>
        </p:txBody>
      </p:sp>
      <p:sp>
        <p:nvSpPr>
          <p:cNvPr id="255" name="PlaceHolder 26"/>
          <p:cNvSpPr/>
          <p:nvPr/>
        </p:nvSpPr>
        <p:spPr>
          <a:xfrm>
            <a:off x="3877560" y="1509120"/>
            <a:ext cx="713880" cy="583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11</a:t>
            </a:r>
            <a:endParaRPr b="0" lang="fr-FR" sz="3600" spc="-1" strike="noStrike">
              <a:solidFill>
                <a:srgbClr val="c00000"/>
              </a:solidFill>
              <a:latin typeface="Arial"/>
            </a:endParaRPr>
          </a:p>
        </p:txBody>
      </p:sp>
      <p:sp>
        <p:nvSpPr>
          <p:cNvPr id="256" name="PlaceHolder 27"/>
          <p:cNvSpPr/>
          <p:nvPr/>
        </p:nvSpPr>
        <p:spPr>
          <a:xfrm>
            <a:off x="2912400" y="2184480"/>
            <a:ext cx="713880" cy="583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12</a:t>
            </a:r>
            <a:endParaRPr b="0" lang="fr-FR" sz="3600" spc="-1" strike="noStrike">
              <a:solidFill>
                <a:srgbClr val="c00000"/>
              </a:solidFill>
              <a:latin typeface="Arial"/>
            </a:endParaRPr>
          </a:p>
        </p:txBody>
      </p:sp>
      <p:sp>
        <p:nvSpPr>
          <p:cNvPr id="257" name="PlaceHolder 28"/>
          <p:cNvSpPr/>
          <p:nvPr/>
        </p:nvSpPr>
        <p:spPr>
          <a:xfrm>
            <a:off x="2057040" y="2174400"/>
            <a:ext cx="713880" cy="583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12</a:t>
            </a:r>
            <a:endParaRPr b="0" lang="fr-FR" sz="3600" spc="-1" strike="noStrike">
              <a:solidFill>
                <a:srgbClr val="c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0" dur="indefinite" restart="never" nodeType="tmRoot">
          <p:childTnLst>
            <p:seq>
              <p:cTn id="41" dur="indefinite" nodeType="mainSeq">
                <p:childTnLst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nodeType="click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45" dur="2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1" dur="2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6" dur="20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1" dur="2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6" dur="20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1" dur="2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6" dur="20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1" dur="2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Espace réservé du texte 4"/>
          <p:cNvSpPr/>
          <p:nvPr/>
        </p:nvSpPr>
        <p:spPr>
          <a:xfrm>
            <a:off x="8197920" y="6490080"/>
            <a:ext cx="944280" cy="36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4/4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9" name=""/>
          <p:cNvSpPr/>
          <p:nvPr/>
        </p:nvSpPr>
        <p:spPr>
          <a:xfrm>
            <a:off x="7920000" y="540000"/>
            <a:ext cx="107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0" name=""/>
          <p:cNvSpPr/>
          <p:nvPr/>
        </p:nvSpPr>
        <p:spPr>
          <a:xfrm>
            <a:off x="7740000" y="3780000"/>
            <a:ext cx="125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1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62" name="PlaceHolder 19"/>
          <p:cNvSpPr/>
          <p:nvPr/>
        </p:nvSpPr>
        <p:spPr>
          <a:xfrm>
            <a:off x="182160" y="3622320"/>
            <a:ext cx="7460640" cy="919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4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Recopie et calcule. Ensuite, écris le résultat sous la forme d’une fraction décimale et d’un nombre décimal.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63" name="ZoneTexte 13"/>
              <p:cNvSpPr txBox="1"/>
              <p:nvPr/>
            </p:nvSpPr>
            <p:spPr>
              <a:xfrm>
                <a:off x="2160000" y="4680000"/>
                <a:ext cx="4332960" cy="1266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21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12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264" name="ZoneTexte 14"/>
              <p:cNvSpPr txBox="1"/>
              <p:nvPr/>
            </p:nvSpPr>
            <p:spPr>
              <a:xfrm>
                <a:off x="2160000" y="1440000"/>
                <a:ext cx="4657320" cy="12679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12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3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12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12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12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265" name="PlaceHolder 20"/>
          <p:cNvSpPr/>
          <p:nvPr/>
        </p:nvSpPr>
        <p:spPr>
          <a:xfrm>
            <a:off x="556200" y="368280"/>
            <a:ext cx="7256520" cy="867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77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calcule.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Pense à utiliser les fractions équivalentes.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" name=""/>
          <p:cNvGrpSpPr/>
          <p:nvPr/>
        </p:nvGrpSpPr>
        <p:grpSpPr>
          <a:xfrm>
            <a:off x="5760000" y="1260000"/>
            <a:ext cx="1350000" cy="1804680"/>
            <a:chOff x="5760000" y="1260000"/>
            <a:chExt cx="1350000" cy="1804680"/>
          </a:xfrm>
        </p:grpSpPr>
        <p:sp>
          <p:nvSpPr>
            <p:cNvPr id="267" name="Rectangle 2"/>
            <p:cNvSpPr/>
            <p:nvPr/>
          </p:nvSpPr>
          <p:spPr>
            <a:xfrm rot="5400000">
              <a:off x="5534280" y="1485360"/>
              <a:ext cx="900000" cy="44892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68" name="Rectangle 5"/>
            <p:cNvSpPr/>
            <p:nvPr/>
          </p:nvSpPr>
          <p:spPr>
            <a:xfrm rot="5400000">
              <a:off x="5532120" y="2387880"/>
              <a:ext cx="904680" cy="44892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69" name="Rectangle 8"/>
            <p:cNvSpPr/>
            <p:nvPr/>
          </p:nvSpPr>
          <p:spPr>
            <a:xfrm rot="5400000">
              <a:off x="6210360" y="1260360"/>
              <a:ext cx="450000" cy="44892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70" name="Rectangle 10"/>
            <p:cNvSpPr/>
            <p:nvPr/>
          </p:nvSpPr>
          <p:spPr>
            <a:xfrm rot="5400000">
              <a:off x="5982120" y="2387880"/>
              <a:ext cx="904680" cy="44892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71" name="Rectangle 16"/>
            <p:cNvSpPr/>
            <p:nvPr/>
          </p:nvSpPr>
          <p:spPr>
            <a:xfrm rot="5400000">
              <a:off x="6433920" y="1485720"/>
              <a:ext cx="900720" cy="44892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72" name="Rectangle 67"/>
            <p:cNvSpPr/>
            <p:nvPr/>
          </p:nvSpPr>
          <p:spPr>
            <a:xfrm rot="5400000">
              <a:off x="6432120" y="2387880"/>
              <a:ext cx="904680" cy="44892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73" name=""/>
            <p:cNvSpPr/>
            <p:nvPr/>
          </p:nvSpPr>
          <p:spPr>
            <a:xfrm>
              <a:off x="5760000" y="1710000"/>
              <a:ext cx="1350000" cy="0"/>
            </a:xfrm>
            <a:prstGeom prst="line">
              <a:avLst/>
            </a:prstGeom>
            <a:ln w="36000">
              <a:solidFill>
                <a:srgbClr val="80808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108000" rIns="108000" tIns="63000" bIns="63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74" name=""/>
            <p:cNvSpPr/>
            <p:nvPr/>
          </p:nvSpPr>
          <p:spPr>
            <a:xfrm>
              <a:off x="5760000" y="2610000"/>
              <a:ext cx="1350000" cy="0"/>
            </a:xfrm>
            <a:prstGeom prst="line">
              <a:avLst/>
            </a:prstGeom>
            <a:ln w="36000">
              <a:solidFill>
                <a:srgbClr val="80808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108000" rIns="108000" tIns="63000" bIns="63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75" name=""/>
            <p:cNvSpPr/>
            <p:nvPr/>
          </p:nvSpPr>
          <p:spPr>
            <a:xfrm flipV="1">
              <a:off x="6210000" y="1260000"/>
              <a:ext cx="0" cy="1800000"/>
            </a:xfrm>
            <a:prstGeom prst="line">
              <a:avLst/>
            </a:prstGeom>
            <a:ln w="36000">
              <a:solidFill>
                <a:srgbClr val="c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108000" rIns="108000" tIns="126000" bIns="126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76" name=""/>
            <p:cNvSpPr/>
            <p:nvPr/>
          </p:nvSpPr>
          <p:spPr>
            <a:xfrm flipV="1">
              <a:off x="6660000" y="1260000"/>
              <a:ext cx="0" cy="1800000"/>
            </a:xfrm>
            <a:prstGeom prst="line">
              <a:avLst/>
            </a:prstGeom>
            <a:ln w="36000">
              <a:solidFill>
                <a:srgbClr val="c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108000" rIns="108000" tIns="126000" bIns="126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77" name=""/>
            <p:cNvSpPr/>
            <p:nvPr/>
          </p:nvSpPr>
          <p:spPr>
            <a:xfrm flipV="1">
              <a:off x="5760000" y="1260000"/>
              <a:ext cx="0" cy="1800000"/>
            </a:xfrm>
            <a:prstGeom prst="line">
              <a:avLst/>
            </a:prstGeom>
            <a:ln w="36000">
              <a:solidFill>
                <a:srgbClr val="c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108000" rIns="108000" tIns="126000" bIns="126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78" name=""/>
            <p:cNvSpPr/>
            <p:nvPr/>
          </p:nvSpPr>
          <p:spPr>
            <a:xfrm flipV="1">
              <a:off x="7110000" y="1260000"/>
              <a:ext cx="0" cy="1800000"/>
            </a:xfrm>
            <a:prstGeom prst="line">
              <a:avLst/>
            </a:prstGeom>
            <a:ln w="36000">
              <a:solidFill>
                <a:srgbClr val="c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108000" rIns="108000" tIns="126000" bIns="126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279" name=""/>
          <p:cNvGrpSpPr/>
          <p:nvPr/>
        </p:nvGrpSpPr>
        <p:grpSpPr>
          <a:xfrm>
            <a:off x="5760000" y="1260000"/>
            <a:ext cx="1350000" cy="1804680"/>
            <a:chOff x="5760000" y="1260000"/>
            <a:chExt cx="1350000" cy="1804680"/>
          </a:xfrm>
        </p:grpSpPr>
        <p:grpSp>
          <p:nvGrpSpPr>
            <p:cNvPr id="280" name=""/>
            <p:cNvGrpSpPr/>
            <p:nvPr/>
          </p:nvGrpSpPr>
          <p:grpSpPr>
            <a:xfrm>
              <a:off x="5760000" y="1260000"/>
              <a:ext cx="1350000" cy="1804680"/>
              <a:chOff x="5760000" y="1260000"/>
              <a:chExt cx="1350000" cy="1804680"/>
            </a:xfrm>
          </p:grpSpPr>
          <p:sp>
            <p:nvSpPr>
              <p:cNvPr id="281" name="Rectangle 2"/>
              <p:cNvSpPr/>
              <p:nvPr/>
            </p:nvSpPr>
            <p:spPr>
              <a:xfrm rot="5400000">
                <a:off x="5534280" y="1485360"/>
                <a:ext cx="900000" cy="448920"/>
              </a:xfrm>
              <a:prstGeom prst="rect">
                <a:avLst/>
              </a:prstGeom>
              <a:solidFill>
                <a:srgbClr val="f4b083"/>
              </a:solidFill>
              <a:ln w="2556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82" name="Rectangle 5"/>
              <p:cNvSpPr/>
              <p:nvPr/>
            </p:nvSpPr>
            <p:spPr>
              <a:xfrm rot="5400000">
                <a:off x="5532120" y="2387880"/>
                <a:ext cx="904680" cy="448920"/>
              </a:xfrm>
              <a:prstGeom prst="rect">
                <a:avLst/>
              </a:prstGeom>
              <a:solidFill>
                <a:srgbClr val="f4b083"/>
              </a:solidFill>
              <a:ln w="2556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83" name="Rectangle 8"/>
              <p:cNvSpPr/>
              <p:nvPr/>
            </p:nvSpPr>
            <p:spPr>
              <a:xfrm rot="5400000">
                <a:off x="6210360" y="1260360"/>
                <a:ext cx="450000" cy="448920"/>
              </a:xfrm>
              <a:prstGeom prst="rect">
                <a:avLst/>
              </a:prstGeom>
              <a:solidFill>
                <a:srgbClr val="f4b083"/>
              </a:solidFill>
              <a:ln w="2556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84" name="Rectangle 10"/>
              <p:cNvSpPr/>
              <p:nvPr/>
            </p:nvSpPr>
            <p:spPr>
              <a:xfrm rot="5400000">
                <a:off x="5982120" y="2387880"/>
                <a:ext cx="904680" cy="448920"/>
              </a:xfrm>
              <a:prstGeom prst="rect">
                <a:avLst/>
              </a:prstGeom>
              <a:noFill/>
              <a:ln w="2556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85" name="Rectangle 16"/>
              <p:cNvSpPr/>
              <p:nvPr/>
            </p:nvSpPr>
            <p:spPr>
              <a:xfrm rot="5400000">
                <a:off x="6433920" y="1485720"/>
                <a:ext cx="900720" cy="448920"/>
              </a:xfrm>
              <a:prstGeom prst="rect">
                <a:avLst/>
              </a:prstGeom>
              <a:noFill/>
              <a:ln w="2556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86" name="Rectangle 67"/>
              <p:cNvSpPr/>
              <p:nvPr/>
            </p:nvSpPr>
            <p:spPr>
              <a:xfrm rot="5400000">
                <a:off x="6432120" y="2387880"/>
                <a:ext cx="904680" cy="448920"/>
              </a:xfrm>
              <a:prstGeom prst="rect">
                <a:avLst/>
              </a:prstGeom>
              <a:noFill/>
              <a:ln w="2556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87" name=""/>
              <p:cNvSpPr/>
              <p:nvPr/>
            </p:nvSpPr>
            <p:spPr>
              <a:xfrm>
                <a:off x="5760000" y="1710000"/>
                <a:ext cx="1350000" cy="0"/>
              </a:xfrm>
              <a:prstGeom prst="line">
                <a:avLst/>
              </a:prstGeom>
              <a:ln w="36000">
                <a:solidFill>
                  <a:srgbClr val="80808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108000" rIns="108000" tIns="63000" bIns="63000" anchor="ctr">
                <a:noAutofit/>
              </a:bodyPr>
              <a:p>
                <a:endParaRPr b="0" lang="fr-FR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288" name=""/>
              <p:cNvSpPr/>
              <p:nvPr/>
            </p:nvSpPr>
            <p:spPr>
              <a:xfrm>
                <a:off x="5760000" y="2610000"/>
                <a:ext cx="1350000" cy="0"/>
              </a:xfrm>
              <a:prstGeom prst="line">
                <a:avLst/>
              </a:prstGeom>
              <a:ln w="36000">
                <a:solidFill>
                  <a:srgbClr val="80808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108000" rIns="108000" tIns="63000" bIns="63000" anchor="ctr">
                <a:noAutofit/>
              </a:bodyPr>
              <a:p>
                <a:endParaRPr b="0" lang="fr-FR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289" name=""/>
            <p:cNvSpPr/>
            <p:nvPr/>
          </p:nvSpPr>
          <p:spPr>
            <a:xfrm flipV="1">
              <a:off x="6210000" y="1260000"/>
              <a:ext cx="0" cy="1800000"/>
            </a:xfrm>
            <a:prstGeom prst="line">
              <a:avLst/>
            </a:prstGeom>
            <a:ln w="36000">
              <a:solidFill>
                <a:srgbClr val="c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108000" rIns="108000" tIns="126000" bIns="126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90" name=""/>
            <p:cNvSpPr/>
            <p:nvPr/>
          </p:nvSpPr>
          <p:spPr>
            <a:xfrm flipV="1">
              <a:off x="6660000" y="1260000"/>
              <a:ext cx="0" cy="1800000"/>
            </a:xfrm>
            <a:prstGeom prst="line">
              <a:avLst/>
            </a:prstGeom>
            <a:ln w="36000">
              <a:solidFill>
                <a:srgbClr val="c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108000" rIns="108000" tIns="126000" bIns="126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91" name=""/>
            <p:cNvSpPr/>
            <p:nvPr/>
          </p:nvSpPr>
          <p:spPr>
            <a:xfrm flipV="1">
              <a:off x="5760000" y="1260000"/>
              <a:ext cx="0" cy="1800000"/>
            </a:xfrm>
            <a:prstGeom prst="line">
              <a:avLst/>
            </a:prstGeom>
            <a:ln w="36000">
              <a:solidFill>
                <a:srgbClr val="c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108000" rIns="108000" tIns="126000" bIns="126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92" name=""/>
            <p:cNvSpPr/>
            <p:nvPr/>
          </p:nvSpPr>
          <p:spPr>
            <a:xfrm flipV="1">
              <a:off x="7110000" y="1260000"/>
              <a:ext cx="0" cy="1800000"/>
            </a:xfrm>
            <a:prstGeom prst="line">
              <a:avLst/>
            </a:prstGeom>
            <a:ln w="36000">
              <a:solidFill>
                <a:srgbClr val="c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108000" rIns="108000" tIns="126000" bIns="126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mc:AlternateContent>
        <mc:Choice xmlns:a14="http://schemas.microsoft.com/office/drawing/2010/main" Requires="a14">
          <p:sp>
            <p:nvSpPr>
              <p:cNvPr id="293" name="ZoneTexte 11"/>
              <p:cNvSpPr txBox="1"/>
              <p:nvPr/>
            </p:nvSpPr>
            <p:spPr>
              <a:xfrm>
                <a:off x="360000" y="1440000"/>
                <a:ext cx="4657320" cy="12679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12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3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12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12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12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29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5080" cy="566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6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5" name="PlaceHolder 2"/>
          <p:cNvSpPr>
            <a:spLocks noGrp="1"/>
          </p:cNvSpPr>
          <p:nvPr>
            <p:ph/>
          </p:nvPr>
        </p:nvSpPr>
        <p:spPr>
          <a:xfrm>
            <a:off x="8197920" y="6490080"/>
            <a:ext cx="944280" cy="36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4/4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6" name=""/>
          <p:cNvSpPr/>
          <p:nvPr/>
        </p:nvSpPr>
        <p:spPr>
          <a:xfrm>
            <a:off x="7920000" y="540000"/>
            <a:ext cx="107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7" name=""/>
          <p:cNvSpPr/>
          <p:nvPr/>
        </p:nvSpPr>
        <p:spPr>
          <a:xfrm>
            <a:off x="7740000" y="3780000"/>
            <a:ext cx="125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8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99" name="PlaceHolder 23"/>
          <p:cNvSpPr/>
          <p:nvPr/>
        </p:nvSpPr>
        <p:spPr>
          <a:xfrm>
            <a:off x="4528800" y="1418040"/>
            <a:ext cx="492840" cy="583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1</a:t>
            </a:r>
            <a:endParaRPr b="0" lang="fr-FR" sz="3600" spc="-1" strike="noStrike">
              <a:solidFill>
                <a:srgbClr val="c00000"/>
              </a:solidFill>
              <a:latin typeface="Arial"/>
            </a:endParaRPr>
          </a:p>
        </p:txBody>
      </p:sp>
      <p:sp>
        <p:nvSpPr>
          <p:cNvPr id="300" name="PlaceHolder 24"/>
          <p:cNvSpPr/>
          <p:nvPr/>
        </p:nvSpPr>
        <p:spPr>
          <a:xfrm>
            <a:off x="3464280" y="1437480"/>
            <a:ext cx="492840" cy="583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4</a:t>
            </a:r>
            <a:endParaRPr b="0" lang="fr-FR" sz="3600" spc="-1" strike="noStrike">
              <a:solidFill>
                <a:srgbClr val="c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301" name="ZoneTexte 16"/>
              <p:cNvSpPr txBox="1"/>
              <p:nvPr/>
            </p:nvSpPr>
            <p:spPr>
              <a:xfrm>
                <a:off x="2160360" y="4680360"/>
                <a:ext cx="3915000" cy="1266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21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12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9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0,9</m:t>
                    </m:r>
                  </m:oMath>
                </a14:m>
              </a:p>
            </p:txBody>
          </p:sp>
        </mc:Choice>
        <mc:Fallback/>
      </mc:AlternateContent>
      <p:grpSp>
        <p:nvGrpSpPr>
          <p:cNvPr id="302" name=""/>
          <p:cNvGrpSpPr/>
          <p:nvPr/>
        </p:nvGrpSpPr>
        <p:grpSpPr>
          <a:xfrm>
            <a:off x="5760000" y="1260000"/>
            <a:ext cx="1350000" cy="1804680"/>
            <a:chOff x="5760000" y="1260000"/>
            <a:chExt cx="1350000" cy="1804680"/>
          </a:xfrm>
        </p:grpSpPr>
        <p:sp>
          <p:nvSpPr>
            <p:cNvPr id="303" name="Rectangle 2"/>
            <p:cNvSpPr/>
            <p:nvPr/>
          </p:nvSpPr>
          <p:spPr>
            <a:xfrm rot="5400000">
              <a:off x="5534280" y="1485360"/>
              <a:ext cx="900000" cy="44892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04" name="Rectangle 5"/>
            <p:cNvSpPr/>
            <p:nvPr/>
          </p:nvSpPr>
          <p:spPr>
            <a:xfrm rot="5400000">
              <a:off x="5532120" y="2387880"/>
              <a:ext cx="904680" cy="44892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05" name="Rectangle 8"/>
            <p:cNvSpPr/>
            <p:nvPr/>
          </p:nvSpPr>
          <p:spPr>
            <a:xfrm rot="5400000">
              <a:off x="6210360" y="1260360"/>
              <a:ext cx="450000" cy="448920"/>
            </a:xfrm>
            <a:prstGeom prst="rect">
              <a:avLst/>
            </a:prstGeom>
            <a:solidFill>
              <a:srgbClr val="f4b083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06" name="Rectangle 10"/>
            <p:cNvSpPr/>
            <p:nvPr/>
          </p:nvSpPr>
          <p:spPr>
            <a:xfrm rot="5400000">
              <a:off x="5982120" y="2387880"/>
              <a:ext cx="904680" cy="44892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07" name="Rectangle 16"/>
            <p:cNvSpPr/>
            <p:nvPr/>
          </p:nvSpPr>
          <p:spPr>
            <a:xfrm rot="5400000">
              <a:off x="6433920" y="1485720"/>
              <a:ext cx="900720" cy="44892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08" name="Rectangle 67"/>
            <p:cNvSpPr/>
            <p:nvPr/>
          </p:nvSpPr>
          <p:spPr>
            <a:xfrm rot="5400000">
              <a:off x="6432120" y="2387880"/>
              <a:ext cx="904680" cy="448920"/>
            </a:xfrm>
            <a:prstGeom prst="rect">
              <a:avLst/>
            </a:prstGeom>
            <a:noFill/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09" name=""/>
            <p:cNvSpPr/>
            <p:nvPr/>
          </p:nvSpPr>
          <p:spPr>
            <a:xfrm>
              <a:off x="5760000" y="1710000"/>
              <a:ext cx="1350000" cy="0"/>
            </a:xfrm>
            <a:prstGeom prst="line">
              <a:avLst/>
            </a:prstGeom>
            <a:ln w="36000">
              <a:solidFill>
                <a:srgbClr val="80808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108000" rIns="108000" tIns="63000" bIns="63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10" name=""/>
            <p:cNvSpPr/>
            <p:nvPr/>
          </p:nvSpPr>
          <p:spPr>
            <a:xfrm>
              <a:off x="5760000" y="2610000"/>
              <a:ext cx="1350000" cy="0"/>
            </a:xfrm>
            <a:prstGeom prst="line">
              <a:avLst/>
            </a:prstGeom>
            <a:ln w="36000">
              <a:solidFill>
                <a:srgbClr val="80808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108000" rIns="108000" tIns="63000" bIns="63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2" dur="indefinite" restart="never" nodeType="tmRoot">
          <p:childTnLst>
            <p:seq>
              <p:cTn id="83" dur="indefinite" nodeType="mainSeq">
                <p:childTnLst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nodeType="click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87" dur="20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3" dur="20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nodeType="click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97" dur="20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3" dur="20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8" dur="20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3" dur="20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104</TotalTime>
  <Application>LibreOffice/7.4.3.2$Windows_X86_64 LibreOffice_project/1048a8393ae2eeec98dff31b5c133c5f1d08b890</Application>
  <AppVersion>15.0000</AppVersion>
  <Words>122</Words>
  <Paragraphs>34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2025-12-23T10:19:36Z</dcterms:modified>
  <cp:revision>96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9</vt:i4>
  </property>
</Properties>
</file>